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  <p:sldId id="261" r:id="rId6"/>
    <p:sldId id="258" r:id="rId7"/>
    <p:sldId id="257" r:id="rId8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>
        <p:scale>
          <a:sx n="75" d="100"/>
          <a:sy n="75" d="100"/>
        </p:scale>
        <p:origin x="630" y="1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86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44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97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64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1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25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67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60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182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50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0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75A73-5A74-4F52-A3B3-82246A2CD58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51CC0-7006-4E2C-825B-FAFE24754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4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utismworktasks.com/collections/life-skills/products/life-skills-worksheets-grocery-store?utm_source=blog&amp;utm_medium=referral&amp;utm_campaign=inside%20grocery%20shopping%20list%20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3373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B4B58DAE-FE16-48EA-977A-5F0456F6F191}"/>
              </a:ext>
            </a:extLst>
          </p:cNvPr>
          <p:cNvSpPr/>
          <p:nvPr/>
        </p:nvSpPr>
        <p:spPr>
          <a:xfrm>
            <a:off x="1911927" y="5029200"/>
            <a:ext cx="3893128" cy="3851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B8E640-2761-4BF4-9EED-B3D97D31252A}"/>
              </a:ext>
            </a:extLst>
          </p:cNvPr>
          <p:cNvSpPr txBox="1"/>
          <p:nvPr/>
        </p:nvSpPr>
        <p:spPr>
          <a:xfrm>
            <a:off x="893618" y="8880764"/>
            <a:ext cx="5929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  <a:hlinkClick r:id="rId3"/>
              </a:rPr>
              <a:t>Grocery Shopping Life Skills Worksheets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12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4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CD614A13-953E-4DAD-804A-FA55C4796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912784"/>
              </p:ext>
            </p:extLst>
          </p:nvPr>
        </p:nvGraphicFramePr>
        <p:xfrm>
          <a:off x="4089926" y="230414"/>
          <a:ext cx="3520532" cy="94452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4125">
                  <a:extLst>
                    <a:ext uri="{9D8B030D-6E8A-4147-A177-3AD203B41FA5}">
                      <a16:colId xmlns:a16="http://schemas.microsoft.com/office/drawing/2014/main" val="2236459206"/>
                    </a:ext>
                  </a:extLst>
                </a:gridCol>
                <a:gridCol w="1986407">
                  <a:extLst>
                    <a:ext uri="{9D8B030D-6E8A-4147-A177-3AD203B41FA5}">
                      <a16:colId xmlns:a16="http://schemas.microsoft.com/office/drawing/2014/main" val="3253646403"/>
                    </a:ext>
                  </a:extLst>
                </a:gridCol>
              </a:tblGrid>
              <a:tr h="1889051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Quicksand" panose="02000503000000000000" pitchFamily="2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entury Gothic" panose="020B0502020202020204" pitchFamily="34" charset="0"/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12289814"/>
                  </a:ext>
                </a:extLst>
              </a:tr>
              <a:tr h="1889051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Quicksand" panose="02000503000000000000" pitchFamily="2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text</a:t>
                      </a:r>
                      <a:endParaRPr lang="en-US" sz="24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02299460"/>
                  </a:ext>
                </a:extLst>
              </a:tr>
              <a:tr h="1889051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Quicksand" panose="02000503000000000000" pitchFamily="2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text</a:t>
                      </a:r>
                      <a:endParaRPr lang="en-US" sz="24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8985959"/>
                  </a:ext>
                </a:extLst>
              </a:tr>
              <a:tr h="1889051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Quicksand" panose="02000503000000000000" pitchFamily="2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text</a:t>
                      </a:r>
                      <a:endParaRPr lang="en-US" sz="24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00103002"/>
                  </a:ext>
                </a:extLst>
              </a:tr>
              <a:tr h="1889051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Quicksand" panose="02000503000000000000" pitchFamily="2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text</a:t>
                      </a:r>
                      <a:endParaRPr lang="en-US" sz="24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73746189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DB1569D-5D6B-4721-A330-4D9490DDFEE8}"/>
              </a:ext>
            </a:extLst>
          </p:cNvPr>
          <p:cNvCxnSpPr>
            <a:cxnSpLocks/>
          </p:cNvCxnSpPr>
          <p:nvPr/>
        </p:nvCxnSpPr>
        <p:spPr>
          <a:xfrm>
            <a:off x="6667500" y="-800100"/>
            <a:ext cx="0" cy="669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10022EF-3ACE-4190-8EAE-1AEF5D39F25C}"/>
              </a:ext>
            </a:extLst>
          </p:cNvPr>
          <p:cNvSpPr txBox="1"/>
          <p:nvPr/>
        </p:nvSpPr>
        <p:spPr>
          <a:xfrm>
            <a:off x="4070262" y="-1723430"/>
            <a:ext cx="1816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Paste a picture in this column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4FBD5E-5D16-4A07-9EDD-7C42411FE6C5}"/>
              </a:ext>
            </a:extLst>
          </p:cNvPr>
          <p:cNvCxnSpPr>
            <a:cxnSpLocks/>
          </p:cNvCxnSpPr>
          <p:nvPr/>
        </p:nvCxnSpPr>
        <p:spPr>
          <a:xfrm>
            <a:off x="4965700" y="-800100"/>
            <a:ext cx="0" cy="669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61AAE8E-BD2A-46D9-8D3A-667F7DC4C6C5}"/>
              </a:ext>
            </a:extLst>
          </p:cNvPr>
          <p:cNvSpPr txBox="1"/>
          <p:nvPr/>
        </p:nvSpPr>
        <p:spPr>
          <a:xfrm>
            <a:off x="5759452" y="-1522550"/>
            <a:ext cx="1816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Type in this column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2274BA-9DF1-43FF-BA91-1DA94D4120E0}"/>
              </a:ext>
            </a:extLst>
          </p:cNvPr>
          <p:cNvSpPr txBox="1"/>
          <p:nvPr/>
        </p:nvSpPr>
        <p:spPr>
          <a:xfrm>
            <a:off x="5499100" y="9739086"/>
            <a:ext cx="2273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© Adapting for Autism, Inc.</a:t>
            </a:r>
          </a:p>
        </p:txBody>
      </p:sp>
    </p:spTree>
    <p:extLst>
      <p:ext uri="{BB962C8B-B14F-4D97-AF65-F5344CB8AC3E}">
        <p14:creationId xmlns:p14="http://schemas.microsoft.com/office/powerpoint/2010/main" val="2986328580"/>
      </p:ext>
    </p:extLst>
  </p:cSld>
  <p:clrMapOvr>
    <a:masterClrMapping/>
  </p:clrMapOvr>
</p:sld>
</file>

<file path=ppt/theme/theme1.xml><?xml version="1.0" encoding="utf-8"?>
<a:theme xmlns:a="http://schemas.openxmlformats.org/drawingml/2006/main" name="Full page portrai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ll page portrait" id="{2CAF7765-C7DD-4E4E-8955-B685C8A49E78}" vid="{5A982C65-2D7D-44E9-B1A9-F8E0AB71678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EA8AE1BDC0354CB3A067E6460CAAB0" ma:contentTypeVersion="9" ma:contentTypeDescription="Create a new document." ma:contentTypeScope="" ma:versionID="68a830dd6dc7957510e16c932fd5e006">
  <xsd:schema xmlns:xsd="http://www.w3.org/2001/XMLSchema" xmlns:xs="http://www.w3.org/2001/XMLSchema" xmlns:p="http://schemas.microsoft.com/office/2006/metadata/properties" xmlns:ns3="8d482d65-ce03-44e6-b00a-406a505efff1" targetNamespace="http://schemas.microsoft.com/office/2006/metadata/properties" ma:root="true" ma:fieldsID="29594bbf5b04f1a044ed92fd1701b912" ns3:_="">
    <xsd:import namespace="8d482d65-ce03-44e6-b00a-406a505eff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82d65-ce03-44e6-b00a-406a505eff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4DF1B0F-5566-422A-823F-373E6F2E8C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482d65-ce03-44e6-b00a-406a505ef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22A3DF-08F5-47B7-9004-87BE61A40B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240774-B237-4927-AF1B-D0C4B11EBB8C}">
  <ds:schemaRefs>
    <ds:schemaRef ds:uri="8d482d65-ce03-44e6-b00a-406a505efff1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Full page portrait</Template>
  <TotalTime>53</TotalTime>
  <Words>27</Words>
  <Application>Microsoft Office PowerPoint</Application>
  <PresentationFormat>Custom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Quicksand</vt:lpstr>
      <vt:lpstr>Full page portrait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Carrie Madera</dc:creator>
  <cp:lastModifiedBy>Carrie Madera</cp:lastModifiedBy>
  <cp:revision>4</cp:revision>
  <dcterms:created xsi:type="dcterms:W3CDTF">2019-11-05T17:02:27Z</dcterms:created>
  <dcterms:modified xsi:type="dcterms:W3CDTF">2019-11-07T16:12:46Z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0x0101000BEA8AE1BDC0354CB3A067E6460CAAB0</vt:lpwstr>
  </property>
</Properties>
</file>